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1" r:id="rId3"/>
    <p:sldId id="263" r:id="rId4"/>
    <p:sldId id="273" r:id="rId5"/>
    <p:sldId id="259" r:id="rId6"/>
    <p:sldId id="271" r:id="rId7"/>
    <p:sldId id="256" r:id="rId8"/>
    <p:sldId id="267" r:id="rId9"/>
    <p:sldId id="269" r:id="rId10"/>
    <p:sldId id="270" r:id="rId11"/>
    <p:sldId id="266" r:id="rId12"/>
    <p:sldId id="260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94C6F-CA63-466F-8EF6-FDC0F75868BC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557F6-C506-49EE-88D2-EFA166E0C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17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</a:t>
            </a:r>
            <a:r>
              <a:rPr lang="en-US" baseline="0" dirty="0" smtClean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01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4AE4-5E47-45A6-92C3-5A93A2083062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E71-66D6-4577-A6E7-C83DCA7AA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4AE4-5E47-45A6-92C3-5A93A2083062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E71-66D6-4577-A6E7-C83DCA7AA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4AE4-5E47-45A6-92C3-5A93A2083062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E71-66D6-4577-A6E7-C83DCA7AA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1/1/2009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4AE4-5E47-45A6-92C3-5A93A2083062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E71-66D6-4577-A6E7-C83DCA7AA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4AE4-5E47-45A6-92C3-5A93A2083062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E71-66D6-4577-A6E7-C83DCA7AA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4AE4-5E47-45A6-92C3-5A93A2083062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E71-66D6-4577-A6E7-C83DCA7AA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4AE4-5E47-45A6-92C3-5A93A2083062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E71-66D6-4577-A6E7-C83DCA7AA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4AE4-5E47-45A6-92C3-5A93A2083062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E71-66D6-4577-A6E7-C83DCA7AA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4AE4-5E47-45A6-92C3-5A93A2083062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E71-66D6-4577-A6E7-C83DCA7AA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4AE4-5E47-45A6-92C3-5A93A2083062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E71-66D6-4577-A6E7-C83DCA7AA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4AE4-5E47-45A6-92C3-5A93A2083062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E71-66D6-4577-A6E7-C83DCA7AA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B4AE4-5E47-45A6-92C3-5A93A2083062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5E71-66D6-4577-A6E7-C83DCA7AA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1440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bn-BD" dirty="0" smtClean="0"/>
              <a:t>এসো সহজে ইংরেজি     শিখি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en-US" dirty="0" smtClean="0"/>
              <a:t>                  </a:t>
            </a:r>
          </a:p>
          <a:p>
            <a:pPr>
              <a:buNone/>
            </a:pPr>
            <a:r>
              <a:rPr lang="en-US" sz="6000" b="1" dirty="0" smtClean="0"/>
              <a:t>    </a:t>
            </a:r>
          </a:p>
          <a:p>
            <a:pPr>
              <a:buNone/>
            </a:pPr>
            <a:r>
              <a:rPr lang="en-US" sz="6000" b="1" dirty="0" smtClean="0"/>
              <a:t>    </a:t>
            </a:r>
          </a:p>
          <a:p>
            <a:pPr>
              <a:buNone/>
            </a:pPr>
            <a:r>
              <a:rPr lang="en-US" sz="6000" b="1" dirty="0" smtClean="0"/>
              <a:t>         </a:t>
            </a:r>
            <a:r>
              <a:rPr lang="en-US" sz="8600" b="1" dirty="0" smtClean="0"/>
              <a:t>WELCOME  EVERYBODY</a:t>
            </a:r>
          </a:p>
          <a:p>
            <a:endParaRPr lang="en-US" sz="6000" b="1" dirty="0" smtClean="0"/>
          </a:p>
          <a:p>
            <a:pPr>
              <a:buNone/>
            </a:pPr>
            <a:endParaRPr lang="en-US" sz="6000" b="1" dirty="0" smtClean="0"/>
          </a:p>
          <a:p>
            <a:pPr>
              <a:buNone/>
            </a:pPr>
            <a:endParaRPr lang="en-US" sz="6000" b="1" dirty="0" smtClean="0"/>
          </a:p>
          <a:p>
            <a:pPr>
              <a:buNone/>
            </a:pPr>
            <a:r>
              <a:rPr lang="en-US" sz="6000" b="1" dirty="0" smtClean="0"/>
              <a:t> </a:t>
            </a:r>
            <a:endParaRPr lang="en-US" sz="6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9154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Now  student can match Column A  and  Column  B that have similar meaning .</a:t>
            </a:r>
          </a:p>
          <a:p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0" y="3733800"/>
            <a:ext cx="2895600" cy="28956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3048000" y="3048000"/>
            <a:ext cx="3352800" cy="38100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6477000" y="2438400"/>
            <a:ext cx="2667000" cy="4419600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5257800" cy="101566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haroni" pitchFamily="2" charset="-79"/>
                <a:cs typeface="Aharoni" pitchFamily="2" charset="-79"/>
              </a:rPr>
              <a:t>HOME WORK</a:t>
            </a:r>
            <a:endParaRPr lang="en-US" sz="6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83920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Write down a paragraph about the first day of your school.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74031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1"/>
            <a:ext cx="8001000" cy="304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09600" y="1143000"/>
            <a:ext cx="7620000" cy="4983163"/>
          </a:xfrm>
          <a:solidFill>
            <a:schemeClr val="accent2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8800" b="1" dirty="0" smtClean="0">
                <a:latin typeface="Aharoni" pitchFamily="2" charset="-79"/>
                <a:cs typeface="Aharoni" pitchFamily="2" charset="-79"/>
              </a:rPr>
              <a:t>THANK YOU</a:t>
            </a:r>
            <a:endParaRPr lang="en-US" sz="88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advTm="2000"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04800"/>
            <a:ext cx="7848600" cy="4689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257800"/>
            <a:ext cx="7848600" cy="923330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May Allah bless </a:t>
            </a:r>
            <a:r>
              <a:rPr lang="en-US" sz="5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you.hhhh</a:t>
            </a:r>
            <a:endParaRPr lang="en-US" sz="5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9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0" y="609600"/>
            <a:ext cx="5326686" cy="10668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>
            <a:extLst/>
          </a:lstStyle>
          <a:p>
            <a:r>
              <a:rPr lang="en-US" dirty="0" smtClean="0"/>
              <a:t>J</a:t>
            </a:r>
            <a:r>
              <a:rPr smtClean="0"/>
              <a:t>ahanara khatun</a:t>
            </a:r>
            <a:endParaRPr lang="en-US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2680854" y="2971800"/>
            <a:ext cx="6463146" cy="3886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sz="3600" b="1" dirty="0" smtClean="0"/>
          </a:p>
          <a:p>
            <a:r>
              <a:rPr lang="en-US" sz="4000" b="1" dirty="0" err="1" smtClean="0">
                <a:latin typeface="Aharoni" pitchFamily="2" charset="-79"/>
                <a:cs typeface="Aharoni" pitchFamily="2" charset="-79"/>
              </a:rPr>
              <a:t>Hazi</a:t>
            </a: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4000" b="1" dirty="0" err="1" smtClean="0">
                <a:latin typeface="Aharoni" pitchFamily="2" charset="-79"/>
                <a:cs typeface="Aharoni" pitchFamily="2" charset="-79"/>
              </a:rPr>
              <a:t>Afser</a:t>
            </a: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err="1" smtClean="0">
                <a:latin typeface="Aharoni" pitchFamily="2" charset="-79"/>
                <a:cs typeface="Aharoni" pitchFamily="2" charset="-79"/>
              </a:rPr>
              <a:t>Uddin</a:t>
            </a: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err="1" smtClean="0">
                <a:latin typeface="Aharoni" pitchFamily="2" charset="-79"/>
                <a:cs typeface="Aharoni" pitchFamily="2" charset="-79"/>
              </a:rPr>
              <a:t>Sec.Girls</a:t>
            </a: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 High School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5181600"/>
            <a:ext cx="480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Bheramara</a:t>
            </a:r>
            <a:r>
              <a:rPr lang="en-US" sz="4000" b="1" dirty="0" smtClean="0"/>
              <a:t>  , </a:t>
            </a:r>
            <a:r>
              <a:rPr lang="en-US" sz="4000" b="1" dirty="0" err="1" smtClean="0"/>
              <a:t>kushtia</a:t>
            </a:r>
            <a:r>
              <a:rPr lang="en-US" sz="4000" b="1" dirty="0" smtClean="0"/>
              <a:t> .</a:t>
            </a:r>
            <a:endParaRPr lang="en-US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304800" y="228600"/>
            <a:ext cx="8610600" cy="6324600"/>
            <a:chOff x="337457" y="29029"/>
            <a:chExt cx="8610600" cy="6324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7457" y="29029"/>
              <a:ext cx="8610600" cy="6324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18885" y="4030519"/>
              <a:ext cx="5029200" cy="2170710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Assalamu</a:t>
              </a:r>
              <a:r>
                <a:rPr lang="en-US" sz="4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Alaikum</a:t>
              </a:r>
              <a:r>
                <a:rPr lang="en-US" sz="4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Warahmatullah</a:t>
              </a:r>
              <a:endParaRPr lang="en-US" sz="4000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2171" y="618737"/>
              <a:ext cx="2496317" cy="34198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1999" y="822727"/>
              <a:ext cx="2816715" cy="473720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280753" flipH="1">
              <a:off x="2390747" y="568636"/>
              <a:ext cx="907175" cy="546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9062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200400"/>
            <a:ext cx="3855720" cy="33070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</a:rPr>
              <a:t>Lesson Plan</a:t>
            </a:r>
            <a:r>
              <a:rPr lang="en-US" sz="2800" b="1" i="1" dirty="0" smtClean="0">
                <a:solidFill>
                  <a:srgbClr val="002060"/>
                </a:solidFill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</a:rPr>
            </a:br>
            <a:r>
              <a:rPr lang="en-US" sz="2800" b="1" i="1" dirty="0" smtClean="0">
                <a:solidFill>
                  <a:srgbClr val="002060"/>
                </a:solidFill>
              </a:rPr>
              <a:t>Class-vi</a:t>
            </a:r>
            <a:br>
              <a:rPr lang="en-US" sz="2800" b="1" i="1" dirty="0" smtClean="0">
                <a:solidFill>
                  <a:srgbClr val="002060"/>
                </a:solidFill>
              </a:rPr>
            </a:br>
            <a:r>
              <a:rPr lang="en-US" sz="2800" b="1" i="1" dirty="0" err="1" smtClean="0">
                <a:solidFill>
                  <a:srgbClr val="002060"/>
                </a:solidFill>
              </a:rPr>
              <a:t>Subject:English</a:t>
            </a:r>
            <a:r>
              <a:rPr lang="en-US" sz="2800" b="1" i="1" dirty="0" smtClean="0">
                <a:solidFill>
                  <a:srgbClr val="002060"/>
                </a:solidFill>
              </a:rPr>
              <a:t> 1</a:t>
            </a:r>
            <a:r>
              <a:rPr lang="en-US" sz="2800" b="1" i="1" baseline="30000" dirty="0" smtClean="0">
                <a:solidFill>
                  <a:srgbClr val="002060"/>
                </a:solidFill>
              </a:rPr>
              <a:t>st</a:t>
            </a:r>
            <a:r>
              <a:rPr lang="en-US" sz="2800" b="1" i="1" dirty="0" smtClean="0">
                <a:solidFill>
                  <a:srgbClr val="002060"/>
                </a:solidFill>
              </a:rPr>
              <a:t> paper</a:t>
            </a:r>
            <a:br>
              <a:rPr lang="en-US" sz="2800" b="1" i="1" dirty="0" smtClean="0">
                <a:solidFill>
                  <a:srgbClr val="002060"/>
                </a:solidFill>
              </a:rPr>
            </a:br>
            <a:r>
              <a:rPr lang="en-US" sz="2800" b="1" i="1" dirty="0" smtClean="0">
                <a:solidFill>
                  <a:srgbClr val="0070C0"/>
                </a:solidFill>
              </a:rPr>
              <a:t>Lesson 1 Going to a </a:t>
            </a:r>
            <a:r>
              <a:rPr lang="en-US" sz="2800" b="1" i="1" smtClean="0">
                <a:solidFill>
                  <a:srgbClr val="0070C0"/>
                </a:solidFill>
              </a:rPr>
              <a:t>new school..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274638"/>
            <a:ext cx="4343400" cy="10207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Todays Subject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061734"/>
            <a:ext cx="3581400" cy="4958066"/>
          </a:xfrm>
          <a:prstGeom prst="rect">
            <a:avLst/>
          </a:prstGeom>
          <a:effectLst>
            <a:glow rad="304800">
              <a:schemeClr val="accent2">
                <a:lumMod val="60000"/>
                <a:lumOff val="40000"/>
                <a:alpha val="89000"/>
              </a:schemeClr>
            </a:glow>
            <a:innerShdw blurRad="63500" dist="50800" dir="8100000">
              <a:prstClr val="black">
                <a:alpha val="50000"/>
              </a:prstClr>
            </a:innerShdw>
            <a:reflection endPos="0" dist="50800" dir="5400000" sy="-100000" algn="bl" rotWithShape="0"/>
            <a:softEdge rad="12700"/>
          </a:effectLst>
          <a:scene3d>
            <a:camera prst="perspectiveContrastingRightFacing" fov="600000">
              <a:rot lat="20944243" lon="19520603" rev="1599080"/>
            </a:camera>
            <a:lightRig rig="threePt" dir="t">
              <a:rot lat="0" lon="0" rev="0"/>
            </a:lightRig>
          </a:scene3d>
          <a:sp3d z="107950" extrusionH="209550" contourW="69850">
            <a:bevelT w="152400"/>
            <a:bevelB w="0"/>
            <a:extrusionClr>
              <a:schemeClr val="accent2">
                <a:lumMod val="40000"/>
                <a:lumOff val="6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Our </a:t>
            </a:r>
            <a:r>
              <a:rPr lang="en-US" sz="6000" b="1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Todays</a:t>
            </a:r>
            <a:r>
              <a:rPr lang="en-US" sz="6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Lesson</a:t>
            </a:r>
            <a:endParaRPr lang="en-US" sz="60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buNone/>
            </a:pPr>
            <a:r>
              <a:rPr lang="en-US" sz="5400" dirty="0" smtClean="0"/>
              <a:t>               </a:t>
            </a:r>
            <a:r>
              <a:rPr lang="en-US" sz="5400" i="1" dirty="0" smtClean="0"/>
              <a:t> </a:t>
            </a:r>
            <a:r>
              <a:rPr lang="en-US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Going To A     New School</a:t>
            </a:r>
            <a:endParaRPr lang="en-US" sz="5400" b="1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           </a:t>
            </a:r>
          </a:p>
          <a:p>
            <a:pPr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    </a:t>
            </a:r>
            <a:r>
              <a:rPr lang="en-US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Going To A </a:t>
            </a:r>
            <a:r>
              <a:rPr lang="en-US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Nl</a:t>
            </a:r>
            <a:endParaRPr lang="en-US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438400" y="2362200"/>
            <a:ext cx="1524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458200" y="4191000"/>
            <a:ext cx="304800" cy="2438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172200" y="1447800"/>
            <a:ext cx="914400" cy="990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819400" y="4191000"/>
            <a:ext cx="2057400" cy="2057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620000" y="2971800"/>
            <a:ext cx="1066800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103118" y="5562600"/>
            <a:ext cx="4678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haroni" pitchFamily="2" charset="-79"/>
                <a:cs typeface="Aharoni" pitchFamily="2" charset="-79"/>
              </a:rPr>
              <a:t>My School .</a:t>
            </a:r>
            <a:endParaRPr lang="en-US" sz="7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Picture 2" descr="43883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382000" cy="48339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534400" cy="5334000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sz="5800" b="1" dirty="0" smtClean="0">
                <a:latin typeface="Aharoni" pitchFamily="2" charset="-79"/>
                <a:cs typeface="Aharoni" pitchFamily="2" charset="-79"/>
              </a:rPr>
              <a:t>Warmly-- </a:t>
            </a:r>
          </a:p>
          <a:p>
            <a:r>
              <a:rPr lang="en-US" sz="5800" b="1" dirty="0" smtClean="0">
                <a:latin typeface="Aharoni" pitchFamily="2" charset="-79"/>
                <a:cs typeface="Aharoni" pitchFamily="2" charset="-79"/>
              </a:rPr>
              <a:t> Friendly--       </a:t>
            </a:r>
          </a:p>
          <a:p>
            <a:r>
              <a:rPr lang="en-US" sz="5800" b="1" dirty="0" smtClean="0">
                <a:latin typeface="Aharoni" pitchFamily="2" charset="-79"/>
                <a:cs typeface="Aharoni" pitchFamily="2" charset="-79"/>
              </a:rPr>
              <a:t>Greeting--      </a:t>
            </a:r>
            <a:r>
              <a:rPr lang="en-US" sz="5800" b="1" dirty="0" err="1" smtClean="0">
                <a:latin typeface="Aharoni" pitchFamily="2" charset="-79"/>
                <a:cs typeface="Aharoni" pitchFamily="2" charset="-79"/>
              </a:rPr>
              <a:t>Embrassed</a:t>
            </a:r>
            <a:r>
              <a:rPr lang="en-US" sz="5800" b="1" dirty="0" smtClean="0">
                <a:latin typeface="Aharoni" pitchFamily="2" charset="-79"/>
                <a:cs typeface="Aharoni" pitchFamily="2" charset="-79"/>
              </a:rPr>
              <a:t>-  </a:t>
            </a:r>
            <a:endParaRPr lang="en-US" sz="58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685800"/>
            <a:ext cx="8229599" cy="12003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Student can write down similar information by </a:t>
            </a:r>
            <a:r>
              <a:rPr lang="en-US" sz="3600" b="1" dirty="0" err="1" smtClean="0">
                <a:latin typeface="Aharoni" pitchFamily="2" charset="-79"/>
                <a:cs typeface="Aharoni" pitchFamily="2" charset="-79"/>
              </a:rPr>
              <a:t>folloing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 the section A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67001"/>
            <a:ext cx="86106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1.   My name is--------.</a:t>
            </a:r>
          </a:p>
          <a:p>
            <a:r>
              <a:rPr lang="en-US" sz="3200" b="1" dirty="0" smtClean="0"/>
              <a:t>2.  I am ----    years  old.</a:t>
            </a:r>
          </a:p>
          <a:p>
            <a:r>
              <a:rPr lang="en-US" sz="3200" b="1" dirty="0" smtClean="0"/>
              <a:t>3.   I have --- eyes ---  hair, and  I am ---, ---- tall.</a:t>
            </a:r>
          </a:p>
          <a:p>
            <a:pPr marL="342900" indent="-342900">
              <a:buAutoNum type="arabicPeriod" startAt="4"/>
            </a:pPr>
            <a:r>
              <a:rPr lang="en-US" sz="3200" b="1" dirty="0" smtClean="0"/>
              <a:t>I  am good at ------  and ----------. </a:t>
            </a:r>
          </a:p>
          <a:p>
            <a:pPr marL="342900" indent="-342900">
              <a:buAutoNum type="arabicPeriod" startAt="4"/>
            </a:pPr>
            <a:r>
              <a:rPr lang="en-US" sz="3200" b="1" dirty="0" smtClean="0"/>
              <a:t>-- -- </a:t>
            </a:r>
          </a:p>
          <a:p>
            <a:pPr marL="342900" indent="-342900">
              <a:buAutoNum type="arabicPeriod" startAt="4"/>
            </a:pPr>
            <a:r>
              <a:rPr lang="en-US" sz="3200" b="1" dirty="0" smtClean="0"/>
              <a:t>-- ---</a:t>
            </a:r>
          </a:p>
          <a:p>
            <a:pPr marL="342900" indent="-342900">
              <a:buAutoNum type="arabicPeriod" startAt="4"/>
            </a:pPr>
            <a:r>
              <a:rPr lang="en-US" sz="3200" b="1" dirty="0" smtClean="0"/>
              <a:t> --- --.</a:t>
            </a:r>
          </a:p>
          <a:p>
            <a:pPr marL="342900" indent="-342900">
              <a:buAutoNum type="arabicPeriod" startAt="4"/>
            </a:pPr>
            <a:endParaRPr lang="en-US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6388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haroni" pitchFamily="2" charset="-79"/>
                <a:cs typeface="Aharoni" pitchFamily="2" charset="-79"/>
              </a:rPr>
              <a:t>Silent Reading</a:t>
            </a:r>
            <a:endParaRPr lang="en-US" sz="6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867400"/>
            <a:ext cx="8153400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Student Able To Read The Text Book</a:t>
            </a:r>
            <a:endParaRPr lang="en-US" sz="4000" b="1" dirty="0"/>
          </a:p>
        </p:txBody>
      </p:sp>
      <p:pic>
        <p:nvPicPr>
          <p:cNvPr id="5" name="Picture 4" descr="open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214437"/>
            <a:ext cx="5905500" cy="4429125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169</Words>
  <Application>Microsoft Office PowerPoint</Application>
  <PresentationFormat>On-screen Show (4:3)</PresentationFormat>
  <Paragraphs>47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এসো সহজে ইংরেজি     শিখি</vt:lpstr>
      <vt:lpstr>Jahanara khatun</vt:lpstr>
      <vt:lpstr>Slide 3</vt:lpstr>
      <vt:lpstr>Lesson Plan Class-vi Subject:English 1st paper Lesson 1 Going to a new school.. </vt:lpstr>
      <vt:lpstr>Our Todays Lesson</vt:lpstr>
      <vt:lpstr>Slide 6</vt:lpstr>
      <vt:lpstr>             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Jahanara Khatun Hazi Afser Uddin Girls School</dc:title>
  <dc:creator>Ripon Telecom</dc:creator>
  <cp:lastModifiedBy>Ripon Telecom</cp:lastModifiedBy>
  <cp:revision>39</cp:revision>
  <dcterms:created xsi:type="dcterms:W3CDTF">2008-12-31T18:01:24Z</dcterms:created>
  <dcterms:modified xsi:type="dcterms:W3CDTF">2008-12-31T19:01:37Z</dcterms:modified>
</cp:coreProperties>
</file>